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83"/>
  </p:normalViewPr>
  <p:slideViewPr>
    <p:cSldViewPr snapToGrid="0">
      <p:cViewPr varScale="1">
        <p:scale>
          <a:sx n="123" d="100"/>
          <a:sy n="123" d="100"/>
        </p:scale>
        <p:origin x="7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8584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663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234707450_5_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234707450_5_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228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234707450_5_1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234707450_5_1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276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23a7b6f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23a7b6f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51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0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234707450_5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234707450_5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707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234707450_5_1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234707450_5_1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67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809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234707450_5_1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234707450_5_1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410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234707450_5_1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234707450_5_1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752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234707450_5_1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234707450_5_1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748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234707450_5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234707450_5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43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4" name="Google Shape;5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941255" y="2565250"/>
            <a:ext cx="3010985" cy="10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2200" b="1" dirty="0">
                <a:latin typeface="Times New Roman"/>
                <a:ea typeface="Times New Roman"/>
                <a:cs typeface="Times New Roman"/>
                <a:sym typeface="Times New Roman"/>
              </a:rPr>
              <a:t>Submitted By	</a:t>
            </a:r>
            <a:endParaRPr sz="2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/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Ghulam Abbas</a:t>
            </a:r>
            <a:endParaRPr sz="1800" dirty="0">
              <a:solidFill>
                <a:srgbClr val="19191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/>
            <a:r>
              <a:rPr lang="en" sz="1800" dirty="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800" dirty="0" smtClean="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Roll </a:t>
            </a:r>
            <a:r>
              <a:rPr lang="en" sz="1800" dirty="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No: </a:t>
            </a:r>
            <a:r>
              <a:rPr lang="en" sz="1800" dirty="0" smtClean="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BSITF18E004,</a:t>
            </a:r>
          </a:p>
          <a:p>
            <a:pPr lvl="2"/>
            <a:r>
              <a:rPr lang="en" sz="1800" dirty="0" smtClean="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</a:p>
          <a:p>
            <a:pPr lvl="2"/>
            <a:r>
              <a:rPr lang="en" sz="1800" dirty="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 smtClean="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Abubakar Siddique Khan</a:t>
            </a:r>
          </a:p>
          <a:p>
            <a:pPr lvl="2"/>
            <a:r>
              <a:rPr lang="en" sz="1800" dirty="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 smtClean="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Roll No: BITF18E004,</a:t>
            </a:r>
          </a:p>
          <a:p>
            <a:pPr lvl="2"/>
            <a:endParaRPr sz="1800" dirty="0">
              <a:solidFill>
                <a:srgbClr val="19191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/>
            <a:r>
              <a:rPr lang="en" sz="1800" dirty="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800" dirty="0" smtClean="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CS&amp;IT</a:t>
            </a:r>
            <a:r>
              <a:rPr lang="en" sz="1800" dirty="0" smtClean="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SU </a:t>
            </a:r>
            <a:endParaRPr sz="1800" dirty="0">
              <a:solidFill>
                <a:srgbClr val="19191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08375" y="500555"/>
            <a:ext cx="8431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Caption Generator with      </a:t>
            </a:r>
            <a:endParaRPr sz="5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377975" y="1225235"/>
            <a:ext cx="4510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Times New Roman"/>
                <a:ea typeface="Times New Roman"/>
                <a:cs typeface="Times New Roman"/>
                <a:sym typeface="Times New Roman"/>
              </a:rPr>
              <a:t>CNN and LSTM</a:t>
            </a:r>
            <a:endParaRPr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74;p15">
            <a:extLst>
              <a:ext uri="{FF2B5EF4-FFF2-40B4-BE49-F238E27FC236}">
                <a16:creationId xmlns:a16="http://schemas.microsoft.com/office/drawing/2014/main" xmlns="" id="{078D0CCF-BDD0-DA47-939C-B3C4A67AEA1C}"/>
              </a:ext>
            </a:extLst>
          </p:cNvPr>
          <p:cNvSpPr txBox="1"/>
          <p:nvPr/>
        </p:nvSpPr>
        <p:spPr>
          <a:xfrm>
            <a:off x="5507387" y="2551430"/>
            <a:ext cx="2549493" cy="10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To</a:t>
            </a:r>
            <a:endParaRPr lang="en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Sir. Fahad </a:t>
            </a:r>
            <a:endParaRPr lang="en" sz="1800" dirty="0">
              <a:solidFill>
                <a:srgbClr val="19191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Professor,</a:t>
            </a:r>
          </a:p>
          <a:p>
            <a:pPr lvl="0"/>
            <a:r>
              <a:rPr lang="en" sz="1800" dirty="0" smtClean="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CS&amp;IT</a:t>
            </a:r>
            <a:r>
              <a:rPr lang="en" sz="1800" dirty="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SU </a:t>
            </a:r>
            <a:endParaRPr sz="1800" dirty="0">
              <a:solidFill>
                <a:srgbClr val="19191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800" y="1029475"/>
            <a:ext cx="4806201" cy="411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2086900" y="147575"/>
            <a:ext cx="5612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4444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Visual representation of the final model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/>
        </p:nvSpPr>
        <p:spPr>
          <a:xfrm>
            <a:off x="8980050" y="4932700"/>
            <a:ext cx="73527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800"/>
            <a:ext cx="4544675" cy="35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9043275" y="1264800"/>
            <a:ext cx="73527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475" y="1170800"/>
            <a:ext cx="4294524" cy="35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3942250" y="205975"/>
            <a:ext cx="2181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8500"/>
            <a:ext cx="8457374" cy="50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2955125" y="3874250"/>
            <a:ext cx="3370500" cy="39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677350" y="17281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What is Image Caption Generator?</a:t>
            </a:r>
            <a:endParaRPr sz="2700"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2"/>
          </p:nvPr>
        </p:nvSpPr>
        <p:spPr>
          <a:xfrm>
            <a:off x="4967950" y="1351700"/>
            <a:ext cx="3932100" cy="28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44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Image caption generator is a task that involves computer vision and natural language processing concepts to recognize the context of an image and describe them in a natural language like English.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ctrTitle"/>
          </p:nvPr>
        </p:nvSpPr>
        <p:spPr>
          <a:xfrm>
            <a:off x="1971750" y="592950"/>
            <a:ext cx="5200500" cy="13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44444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Image Caption Generator Model</a:t>
            </a:r>
            <a:endParaRPr sz="2600">
              <a:solidFill>
                <a:srgbClr val="44444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2600"/>
          </a:p>
        </p:txBody>
      </p:sp>
      <p:sp>
        <p:nvSpPr>
          <p:cNvPr id="88" name="Google Shape;88;p17"/>
          <p:cNvSpPr/>
          <p:nvPr/>
        </p:nvSpPr>
        <p:spPr>
          <a:xfrm>
            <a:off x="3207650" y="2089650"/>
            <a:ext cx="459300" cy="434100"/>
          </a:xfrm>
          <a:prstGeom prst="ellipse">
            <a:avLst/>
          </a:prstGeom>
          <a:solidFill>
            <a:srgbClr val="FFAB40"/>
          </a:solidFill>
          <a:ln w="952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highlight>
                  <a:srgbClr val="FFAB40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endParaRPr sz="1800" b="1" i="0" u="none" strike="noStrike" cap="none">
              <a:solidFill>
                <a:srgbClr val="FFFFFF"/>
              </a:solidFill>
              <a:highlight>
                <a:srgbClr val="FFAB4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836775" y="2075850"/>
            <a:ext cx="1365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4444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CNN</a:t>
            </a:r>
            <a:br>
              <a:rPr lang="en" sz="1800" b="1">
                <a:solidFill>
                  <a:srgbClr val="44444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800" b="1">
                <a:solidFill>
                  <a:srgbClr val="44444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836775" y="2912875"/>
            <a:ext cx="136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4444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LSTM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3207650" y="2926675"/>
            <a:ext cx="459300" cy="461700"/>
          </a:xfrm>
          <a:prstGeom prst="ellipse">
            <a:avLst/>
          </a:prstGeom>
          <a:solidFill>
            <a:srgbClr val="0097A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highlight>
                  <a:srgbClr val="0097A7"/>
                </a:highlight>
                <a:latin typeface="Roboto"/>
                <a:ea typeface="Roboto"/>
                <a:cs typeface="Roboto"/>
                <a:sym typeface="Roboto"/>
              </a:rPr>
              <a:t>2</a:t>
            </a:r>
            <a:endParaRPr sz="1800" b="1" i="0" u="none" strike="noStrike" cap="none">
              <a:solidFill>
                <a:srgbClr val="FFFFFF"/>
              </a:solidFill>
              <a:highlight>
                <a:srgbClr val="0097A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1475"/>
            <a:ext cx="9144001" cy="39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2387425" y="298400"/>
            <a:ext cx="4915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2600">
                <a:solidFill>
                  <a:srgbClr val="44444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Image Caption Generator Model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730000" y="17758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is CNN?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2"/>
          </p:nvPr>
        </p:nvSpPr>
        <p:spPr>
          <a:xfrm>
            <a:off x="5174225" y="1059000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44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networks are specialized deep neural networks which can process the data that has input shape like a 2D matrix. Images are easily represented as a 2D matrix and CNN is very useful in working with images.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00975"/>
            <a:ext cx="8839204" cy="273203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2735850" y="1105950"/>
            <a:ext cx="3672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Working on deep CNN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730000" y="17758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is LSTM?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2"/>
          </p:nvPr>
        </p:nvSpPr>
        <p:spPr>
          <a:xfrm>
            <a:off x="4897725" y="1188750"/>
            <a:ext cx="4072800" cy="28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44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LSTM stands for Long short term memory, they are a type of RNN, which is well suited for sequence prediction problems. LSTM can carry out relevant information throughout the processing of inputs and with a forget gate, it discards non-relevant information.</a:t>
            </a:r>
            <a:endParaRPr>
              <a:solidFill>
                <a:srgbClr val="44444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00" y="1123500"/>
            <a:ext cx="7201575" cy="40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2924988" y="403775"/>
            <a:ext cx="314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LSTM cell structure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1896675" y="753300"/>
            <a:ext cx="52839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60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1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23"/>
          <p:cNvSpPr/>
          <p:nvPr/>
        </p:nvSpPr>
        <p:spPr>
          <a:xfrm>
            <a:off x="660013" y="2215514"/>
            <a:ext cx="2415600" cy="2022300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28" name="Google Shape;128;p23"/>
          <p:cNvGrpSpPr/>
          <p:nvPr/>
        </p:nvGrpSpPr>
        <p:grpSpPr>
          <a:xfrm>
            <a:off x="895344" y="2751454"/>
            <a:ext cx="1945033" cy="1182964"/>
            <a:chOff x="1510767" y="2076555"/>
            <a:chExt cx="2454300" cy="1025987"/>
          </a:xfrm>
        </p:grpSpPr>
        <p:sp>
          <p:nvSpPr>
            <p:cNvPr id="129" name="Google Shape;129;p23"/>
            <p:cNvSpPr txBox="1"/>
            <p:nvPr/>
          </p:nvSpPr>
          <p:spPr>
            <a:xfrm>
              <a:off x="2066336" y="2794743"/>
              <a:ext cx="134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Total</a:t>
              </a:r>
              <a:endPara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3"/>
            <p:cNvSpPr txBox="1"/>
            <p:nvPr/>
          </p:nvSpPr>
          <p:spPr>
            <a:xfrm>
              <a:off x="1510767" y="2076555"/>
              <a:ext cx="2454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" sz="4800" b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8000</a:t>
              </a:r>
              <a:endPara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23"/>
          <p:cNvSpPr/>
          <p:nvPr/>
        </p:nvSpPr>
        <p:spPr>
          <a:xfrm>
            <a:off x="3349798" y="2227355"/>
            <a:ext cx="2386800" cy="2008800"/>
          </a:xfrm>
          <a:prstGeom prst="rect">
            <a:avLst/>
          </a:prstGeom>
          <a:solidFill>
            <a:srgbClr val="6FB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6010765" y="2222280"/>
            <a:ext cx="2386800" cy="2008800"/>
          </a:xfrm>
          <a:prstGeom prst="rect">
            <a:avLst/>
          </a:prstGeom>
          <a:solidFill>
            <a:srgbClr val="FF97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23"/>
          <p:cNvGrpSpPr/>
          <p:nvPr/>
        </p:nvGrpSpPr>
        <p:grpSpPr>
          <a:xfrm>
            <a:off x="3552410" y="2751453"/>
            <a:ext cx="1945033" cy="1182964"/>
            <a:chOff x="1510767" y="2076555"/>
            <a:chExt cx="2454300" cy="1025987"/>
          </a:xfrm>
        </p:grpSpPr>
        <p:sp>
          <p:nvSpPr>
            <p:cNvPr id="134" name="Google Shape;134;p23"/>
            <p:cNvSpPr txBox="1"/>
            <p:nvPr/>
          </p:nvSpPr>
          <p:spPr>
            <a:xfrm>
              <a:off x="2066336" y="2794743"/>
              <a:ext cx="134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" sz="3000">
                  <a:latin typeface="Calibri"/>
                  <a:ea typeface="Calibri"/>
                  <a:cs typeface="Calibri"/>
                  <a:sym typeface="Calibri"/>
                </a:rPr>
                <a:t>rain</a:t>
              </a:r>
              <a:endPara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3"/>
            <p:cNvSpPr txBox="1"/>
            <p:nvPr/>
          </p:nvSpPr>
          <p:spPr>
            <a:xfrm>
              <a:off x="1510767" y="2076555"/>
              <a:ext cx="2454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" sz="4800" b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6000</a:t>
              </a:r>
              <a:endPara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" name="Google Shape;136;p23"/>
          <p:cNvGrpSpPr/>
          <p:nvPr/>
        </p:nvGrpSpPr>
        <p:grpSpPr>
          <a:xfrm>
            <a:off x="6246025" y="2728802"/>
            <a:ext cx="1981602" cy="1358033"/>
            <a:chOff x="1602153" y="1998258"/>
            <a:chExt cx="2454300" cy="727739"/>
          </a:xfrm>
        </p:grpSpPr>
        <p:sp>
          <p:nvSpPr>
            <p:cNvPr id="137" name="Google Shape;137;p23"/>
            <p:cNvSpPr txBox="1"/>
            <p:nvPr/>
          </p:nvSpPr>
          <p:spPr>
            <a:xfrm>
              <a:off x="1985421" y="2418196"/>
              <a:ext cx="1880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2100">
                  <a:latin typeface="Calibri"/>
                  <a:ea typeface="Calibri"/>
                  <a:cs typeface="Calibri"/>
                  <a:sym typeface="Calibri"/>
                </a:rPr>
                <a:t>Vocabulary size</a:t>
              </a:r>
              <a:endPara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3"/>
            <p:cNvSpPr txBox="1"/>
            <p:nvPr/>
          </p:nvSpPr>
          <p:spPr>
            <a:xfrm>
              <a:off x="1602153" y="1998258"/>
              <a:ext cx="2454300" cy="4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" sz="4800" b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7577</a:t>
              </a:r>
              <a:endPara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23"/>
          <p:cNvSpPr/>
          <p:nvPr/>
        </p:nvSpPr>
        <p:spPr>
          <a:xfrm>
            <a:off x="1622912" y="1817256"/>
            <a:ext cx="508800" cy="611100"/>
          </a:xfrm>
          <a:prstGeom prst="ellipse">
            <a:avLst/>
          </a:prstGeom>
          <a:solidFill>
            <a:srgbClr val="8296B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4306815" y="1817256"/>
            <a:ext cx="508800" cy="611100"/>
          </a:xfrm>
          <a:prstGeom prst="ellipse">
            <a:avLst/>
          </a:prstGeom>
          <a:solidFill>
            <a:srgbClr val="6FB7C3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3"/>
          <p:cNvSpPr/>
          <p:nvPr/>
        </p:nvSpPr>
        <p:spPr>
          <a:xfrm>
            <a:off x="6954694" y="1817256"/>
            <a:ext cx="508800" cy="611100"/>
          </a:xfrm>
          <a:prstGeom prst="ellipse">
            <a:avLst/>
          </a:prstGeom>
          <a:solidFill>
            <a:srgbClr val="FF9787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7107" y="1977828"/>
            <a:ext cx="244638" cy="25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0260" y="1926774"/>
            <a:ext cx="330777" cy="349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3331" y="1926774"/>
            <a:ext cx="330777" cy="349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187</Words>
  <Application>Microsoft Office PowerPoint</Application>
  <PresentationFormat>On-screen Show (16:9)</PresentationFormat>
  <Paragraphs>37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Roboto</vt:lpstr>
      <vt:lpstr>Calibri</vt:lpstr>
      <vt:lpstr>Century Gothic</vt:lpstr>
      <vt:lpstr>Times New Roman</vt:lpstr>
      <vt:lpstr>Simple Light</vt:lpstr>
      <vt:lpstr>PowerPoint Presentation</vt:lpstr>
      <vt:lpstr>What is Image Caption Generator?</vt:lpstr>
      <vt:lpstr>   Image Caption Generator Model </vt:lpstr>
      <vt:lpstr>PowerPoint Presentation</vt:lpstr>
      <vt:lpstr>What is CNN?</vt:lpstr>
      <vt:lpstr>PowerPoint Presentation</vt:lpstr>
      <vt:lpstr>What is LSTM?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New</cp:lastModifiedBy>
  <cp:revision>5</cp:revision>
  <dcterms:modified xsi:type="dcterms:W3CDTF">2022-03-04T17:49:59Z</dcterms:modified>
</cp:coreProperties>
</file>